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D7F"/>
    <a:srgbClr val="4BE1DA"/>
    <a:srgbClr val="C2E650"/>
    <a:srgbClr val="DAF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36A-A36A-4E96-8BA0-49426699DDBF}" type="datetimeFigureOut">
              <a:rPr lang="en-US" smtClean="0"/>
              <a:t>12/01/2015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70F0-F858-475E-B411-FCB19917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2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36A-A36A-4E96-8BA0-49426699DDBF}" type="datetimeFigureOut">
              <a:rPr lang="en-US" smtClean="0"/>
              <a:t>12/01/2015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70F0-F858-475E-B411-FCB19917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0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36A-A36A-4E96-8BA0-49426699DDBF}" type="datetimeFigureOut">
              <a:rPr lang="en-US" smtClean="0"/>
              <a:t>12/01/2015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70F0-F858-475E-B411-FCB19917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3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36A-A36A-4E96-8BA0-49426699DDBF}" type="datetimeFigureOut">
              <a:rPr lang="en-US" smtClean="0"/>
              <a:t>12/01/2015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70F0-F858-475E-B411-FCB19917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1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36A-A36A-4E96-8BA0-49426699DDBF}" type="datetimeFigureOut">
              <a:rPr lang="en-US" smtClean="0"/>
              <a:t>12/01/2015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70F0-F858-475E-B411-FCB19917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4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36A-A36A-4E96-8BA0-49426699DDBF}" type="datetimeFigureOut">
              <a:rPr lang="en-US" smtClean="0"/>
              <a:t>12/01/2015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70F0-F858-475E-B411-FCB19917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3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36A-A36A-4E96-8BA0-49426699DDBF}" type="datetimeFigureOut">
              <a:rPr lang="en-US" smtClean="0"/>
              <a:t>12/01/2015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70F0-F858-475E-B411-FCB19917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9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36A-A36A-4E96-8BA0-49426699DDBF}" type="datetimeFigureOut">
              <a:rPr lang="en-US" smtClean="0"/>
              <a:t>12/01/2015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70F0-F858-475E-B411-FCB19917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9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36A-A36A-4E96-8BA0-49426699DDBF}" type="datetimeFigureOut">
              <a:rPr lang="en-US" smtClean="0"/>
              <a:t>12/01/2015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70F0-F858-475E-B411-FCB19917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7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36A-A36A-4E96-8BA0-49426699DDBF}" type="datetimeFigureOut">
              <a:rPr lang="en-US" smtClean="0"/>
              <a:t>12/01/2015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70F0-F858-475E-B411-FCB19917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6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36A-A36A-4E96-8BA0-49426699DDBF}" type="datetimeFigureOut">
              <a:rPr lang="en-US" smtClean="0"/>
              <a:t>12/01/2015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70F0-F858-475E-B411-FCB19917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036A-A36A-4E96-8BA0-49426699DDBF}" type="datetimeFigureOut">
              <a:rPr lang="en-US" smtClean="0"/>
              <a:t>12/01/2015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270F0-F858-475E-B411-FCB199173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5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20.jpg"/><Relationship Id="rId7" Type="http://schemas.openxmlformats.org/officeDocument/2006/relationships/image" Target="../media/image11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8.jpg"/><Relationship Id="rId10" Type="http://schemas.openxmlformats.org/officeDocument/2006/relationships/image" Target="../media/image7.jpg"/><Relationship Id="rId4" Type="http://schemas.openxmlformats.org/officeDocument/2006/relationships/image" Target="../media/image19.jpg"/><Relationship Id="rId9" Type="http://schemas.openxmlformats.org/officeDocument/2006/relationships/image" Target="../media/image1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121" y="1130300"/>
            <a:ext cx="7772400" cy="2895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Welcome to HOTT</a:t>
            </a:r>
            <a:endParaRPr lang="en-US" sz="88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84" y="4593366"/>
            <a:ext cx="9104833" cy="2264634"/>
            <a:chOff x="4984" y="4593366"/>
            <a:chExt cx="9104833" cy="226463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974" r="1773"/>
            <a:stretch/>
          </p:blipFill>
          <p:spPr>
            <a:xfrm>
              <a:off x="4655321" y="4593366"/>
              <a:ext cx="4454496" cy="226463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909"/>
            <a:stretch/>
          </p:blipFill>
          <p:spPr>
            <a:xfrm flipH="1">
              <a:off x="4984" y="4593366"/>
              <a:ext cx="4650337" cy="2264634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741872" y="3962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Health Occupations for Today and Tomorrow</a:t>
            </a:r>
            <a:endParaRPr lang="en-US" sz="28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52400"/>
            <a:ext cx="16002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2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The ___________ took you to an exam room. She weighed you and took your temperature.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393" y="2743200"/>
            <a:ext cx="4822880" cy="3215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828800" y="533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n</a:t>
            </a:r>
            <a:r>
              <a:rPr lang="en-US" sz="3200" dirty="0" smtClean="0">
                <a:latin typeface="Arial Rounded MT Bold" panose="020F0704030504030204" pitchFamily="34" charset="0"/>
              </a:rPr>
              <a:t>urse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73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The ________ came into the exam room and looked into your ears, listened to your heart, and asked what was wrong today. 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92" y="3809999"/>
            <a:ext cx="3555407" cy="23702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364454"/>
            <a:ext cx="3846635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424796" y="685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Rounded MT Bold" panose="020F0704030504030204" pitchFamily="34" charset="0"/>
              </a:rPr>
              <a:t>doctor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71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7450591" cy="4602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If you had a sore throat, the doctor would send you to see a __________.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5862415"/>
            <a:ext cx="9144000" cy="995585"/>
            <a:chOff x="0" y="5862415"/>
            <a:chExt cx="9144000" cy="99558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45"/>
            <a:stretch/>
          </p:blipFill>
          <p:spPr>
            <a:xfrm>
              <a:off x="0" y="5973510"/>
              <a:ext cx="4286250" cy="88449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798" r="83296"/>
            <a:stretch/>
          </p:blipFill>
          <p:spPr>
            <a:xfrm>
              <a:off x="7620000" y="6016953"/>
              <a:ext cx="715978" cy="84104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10" r="17981" b="74560"/>
            <a:stretch/>
          </p:blipFill>
          <p:spPr>
            <a:xfrm flipV="1">
              <a:off x="4495800" y="5973512"/>
              <a:ext cx="2985541" cy="88448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53" t="68984"/>
            <a:stretch/>
          </p:blipFill>
          <p:spPr>
            <a:xfrm>
              <a:off x="8417607" y="5862415"/>
              <a:ext cx="726393" cy="995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281" y="2286000"/>
            <a:ext cx="4505325" cy="30035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5553967" y="914400"/>
            <a:ext cx="2448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Rounded MT Bold" panose="020F0704030504030204" pitchFamily="34" charset="0"/>
              </a:rPr>
              <a:t>lab tech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2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5821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The lab tech uses a cotton swab to check your tonsils and looks at your sore throat germs to see if you need medicine. 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133599"/>
            <a:ext cx="4419600" cy="30838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6" name="Group 5"/>
          <p:cNvGrpSpPr/>
          <p:nvPr/>
        </p:nvGrpSpPr>
        <p:grpSpPr>
          <a:xfrm>
            <a:off x="0" y="5862415"/>
            <a:ext cx="9144000" cy="995585"/>
            <a:chOff x="0" y="5862415"/>
            <a:chExt cx="9144000" cy="99558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45"/>
            <a:stretch/>
          </p:blipFill>
          <p:spPr>
            <a:xfrm>
              <a:off x="0" y="5973510"/>
              <a:ext cx="4286250" cy="88449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798" r="83296"/>
            <a:stretch/>
          </p:blipFill>
          <p:spPr>
            <a:xfrm>
              <a:off x="7620000" y="6016953"/>
              <a:ext cx="715978" cy="84104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10" r="17981" b="74560"/>
            <a:stretch/>
          </p:blipFill>
          <p:spPr>
            <a:xfrm flipV="1">
              <a:off x="4495800" y="5973512"/>
              <a:ext cx="2985541" cy="88448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53" t="68984"/>
            <a:stretch/>
          </p:blipFill>
          <p:spPr>
            <a:xfrm>
              <a:off x="8417607" y="5862415"/>
              <a:ext cx="726393" cy="995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02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243"/>
            <a:ext cx="8229600" cy="5668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If you have bacteria germs on your tonsils, you will see the ____________ to get medicine to make you feel better!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5862415"/>
            <a:ext cx="9144000" cy="995585"/>
            <a:chOff x="0" y="5862415"/>
            <a:chExt cx="9144000" cy="99558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45"/>
            <a:stretch/>
          </p:blipFill>
          <p:spPr>
            <a:xfrm>
              <a:off x="0" y="5973510"/>
              <a:ext cx="4286250" cy="88449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798" r="83296"/>
            <a:stretch/>
          </p:blipFill>
          <p:spPr>
            <a:xfrm>
              <a:off x="7620000" y="6016953"/>
              <a:ext cx="715978" cy="84104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10" r="17981" b="74560"/>
            <a:stretch/>
          </p:blipFill>
          <p:spPr>
            <a:xfrm flipV="1">
              <a:off x="4495800" y="5973512"/>
              <a:ext cx="2985541" cy="88448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53" t="68984"/>
            <a:stretch/>
          </p:blipFill>
          <p:spPr>
            <a:xfrm>
              <a:off x="8417607" y="5862415"/>
              <a:ext cx="726393" cy="995584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165" y="2109158"/>
            <a:ext cx="4128639" cy="27524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5410200" y="838200"/>
            <a:ext cx="2694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Rounded MT Bold" panose="020F0704030504030204" pitchFamily="34" charset="0"/>
              </a:rPr>
              <a:t>pharmacist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5048533"/>
            <a:ext cx="8095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Remember! Never take medicine without an adult!</a:t>
            </a:r>
            <a:endParaRPr lang="en-US" sz="24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1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If you fell off your bike and hurt your leg, you would see the ______________.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21989" y="929831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Rounded MT Bold" panose="020F0704030504030204" pitchFamily="34" charset="0"/>
              </a:rPr>
              <a:t>radiology tech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474" y="1905000"/>
            <a:ext cx="5038725" cy="3359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6" name="Group 5"/>
          <p:cNvGrpSpPr/>
          <p:nvPr/>
        </p:nvGrpSpPr>
        <p:grpSpPr>
          <a:xfrm>
            <a:off x="0" y="5862415"/>
            <a:ext cx="9144000" cy="995585"/>
            <a:chOff x="0" y="5862415"/>
            <a:chExt cx="9144000" cy="99558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45"/>
            <a:stretch/>
          </p:blipFill>
          <p:spPr>
            <a:xfrm>
              <a:off x="0" y="5973510"/>
              <a:ext cx="4286250" cy="88449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798" r="83296"/>
            <a:stretch/>
          </p:blipFill>
          <p:spPr>
            <a:xfrm>
              <a:off x="7620000" y="6016953"/>
              <a:ext cx="715978" cy="84104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10" r="17981" b="74560"/>
            <a:stretch/>
          </p:blipFill>
          <p:spPr>
            <a:xfrm flipV="1">
              <a:off x="4495800" y="5973512"/>
              <a:ext cx="2985541" cy="88448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53" t="68984"/>
            <a:stretch/>
          </p:blipFill>
          <p:spPr>
            <a:xfrm>
              <a:off x="8417607" y="5862415"/>
              <a:ext cx="726393" cy="995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169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41148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The radiology tech uses a special machine to take pictures of your bones. These pictures are called X-rays.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09600"/>
            <a:ext cx="2286000" cy="46130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0" y="5862415"/>
            <a:ext cx="9144000" cy="995585"/>
            <a:chOff x="0" y="5862415"/>
            <a:chExt cx="9144000" cy="9955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45"/>
            <a:stretch/>
          </p:blipFill>
          <p:spPr>
            <a:xfrm>
              <a:off x="0" y="5973510"/>
              <a:ext cx="4286250" cy="88449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798" r="83296"/>
            <a:stretch/>
          </p:blipFill>
          <p:spPr>
            <a:xfrm>
              <a:off x="7620000" y="6016953"/>
              <a:ext cx="715978" cy="84104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10" r="17981" b="74560"/>
            <a:stretch/>
          </p:blipFill>
          <p:spPr>
            <a:xfrm flipV="1">
              <a:off x="4495800" y="5973512"/>
              <a:ext cx="2985541" cy="88448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53" t="68984"/>
            <a:stretch/>
          </p:blipFill>
          <p:spPr>
            <a:xfrm>
              <a:off x="8417607" y="5862415"/>
              <a:ext cx="726393" cy="995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752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 special doctor, called a ____________, will look at your X-ray to see if your bone is broken.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7362" y="648801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r</a:t>
            </a:r>
            <a:r>
              <a:rPr lang="en-US" sz="3200" dirty="0" smtClean="0">
                <a:latin typeface="Arial Rounded MT Bold" panose="020F0704030504030204" pitchFamily="34" charset="0"/>
              </a:rPr>
              <a:t>adiologist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509" y="2317630"/>
            <a:ext cx="4648200" cy="3098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6" name="Group 5"/>
          <p:cNvGrpSpPr/>
          <p:nvPr/>
        </p:nvGrpSpPr>
        <p:grpSpPr>
          <a:xfrm>
            <a:off x="0" y="5862415"/>
            <a:ext cx="9144000" cy="995585"/>
            <a:chOff x="0" y="5862415"/>
            <a:chExt cx="9144000" cy="99558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45"/>
            <a:stretch/>
          </p:blipFill>
          <p:spPr>
            <a:xfrm>
              <a:off x="0" y="5973510"/>
              <a:ext cx="4286250" cy="88449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798" r="83296"/>
            <a:stretch/>
          </p:blipFill>
          <p:spPr>
            <a:xfrm>
              <a:off x="7620000" y="6016953"/>
              <a:ext cx="715978" cy="84104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10" r="17981" b="74560"/>
            <a:stretch/>
          </p:blipFill>
          <p:spPr>
            <a:xfrm flipV="1">
              <a:off x="4495800" y="5973512"/>
              <a:ext cx="2985541" cy="88448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53" t="68984"/>
            <a:stretch/>
          </p:blipFill>
          <p:spPr>
            <a:xfrm>
              <a:off x="8417607" y="5862415"/>
              <a:ext cx="726393" cy="995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691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143000"/>
            <a:ext cx="42672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 special helper, called a ___________________, will put a cast around your broken bone. 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2857500" cy="4286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038600" y="2057399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p</a:t>
            </a:r>
            <a:r>
              <a:rPr lang="en-US" sz="3200" dirty="0" smtClean="0">
                <a:latin typeface="Arial Rounded MT Bold" panose="020F0704030504030204" pitchFamily="34" charset="0"/>
              </a:rPr>
              <a:t>hysician assistant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5862415"/>
            <a:ext cx="9144000" cy="995585"/>
            <a:chOff x="0" y="5862415"/>
            <a:chExt cx="9144000" cy="99558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45"/>
            <a:stretch/>
          </p:blipFill>
          <p:spPr>
            <a:xfrm>
              <a:off x="0" y="5973510"/>
              <a:ext cx="4286250" cy="88449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798" r="83296"/>
            <a:stretch/>
          </p:blipFill>
          <p:spPr>
            <a:xfrm>
              <a:off x="7620000" y="6016953"/>
              <a:ext cx="715978" cy="84104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10" r="17981" b="74560"/>
            <a:stretch/>
          </p:blipFill>
          <p:spPr>
            <a:xfrm flipV="1">
              <a:off x="4495800" y="5973512"/>
              <a:ext cx="2985541" cy="88448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53" t="68984"/>
            <a:stretch/>
          </p:blipFill>
          <p:spPr>
            <a:xfrm>
              <a:off x="8417607" y="5862415"/>
              <a:ext cx="726393" cy="995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593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04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After your cast is removed, the __________________ will help you exercise so you can walk on it soon. 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475" y="2590800"/>
            <a:ext cx="4124325" cy="27495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51012" y="8382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Rounded MT Bold" panose="020F0704030504030204" pitchFamily="34" charset="0"/>
              </a:rPr>
              <a:t>physical therapist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5862415"/>
            <a:ext cx="9144000" cy="995585"/>
            <a:chOff x="0" y="5862415"/>
            <a:chExt cx="9144000" cy="99558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45"/>
            <a:stretch/>
          </p:blipFill>
          <p:spPr>
            <a:xfrm>
              <a:off x="0" y="5973510"/>
              <a:ext cx="4286250" cy="88449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798" r="83296"/>
            <a:stretch/>
          </p:blipFill>
          <p:spPr>
            <a:xfrm>
              <a:off x="7620000" y="6016953"/>
              <a:ext cx="715978" cy="84104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10" r="17981" b="74560"/>
            <a:stretch/>
          </p:blipFill>
          <p:spPr>
            <a:xfrm flipV="1">
              <a:off x="4495800" y="5973512"/>
              <a:ext cx="2985541" cy="884488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53" t="68984"/>
            <a:stretch/>
          </p:blipFill>
          <p:spPr>
            <a:xfrm>
              <a:off x="8417607" y="5862415"/>
              <a:ext cx="726393" cy="995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340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121" y="152400"/>
            <a:ext cx="7772400" cy="4876799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What do you want to be when you grow up?</a:t>
            </a:r>
            <a:endParaRPr lang="en-US" sz="72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84" y="4593366"/>
            <a:ext cx="9104833" cy="2264634"/>
            <a:chOff x="4984" y="4593366"/>
            <a:chExt cx="9104833" cy="226463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974" r="1773"/>
            <a:stretch/>
          </p:blipFill>
          <p:spPr>
            <a:xfrm>
              <a:off x="4655321" y="4593366"/>
              <a:ext cx="4454496" cy="226463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909"/>
            <a:stretch/>
          </p:blipFill>
          <p:spPr>
            <a:xfrm flipH="1">
              <a:off x="4984" y="4593366"/>
              <a:ext cx="4650337" cy="2264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685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0772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So next time you think about what you want to be when you grow up….</a:t>
            </a:r>
            <a:endParaRPr lang="en-US" sz="60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23771" y="4593366"/>
            <a:ext cx="9104833" cy="2264634"/>
            <a:chOff x="4984" y="4593366"/>
            <a:chExt cx="9104833" cy="226463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974" r="1773"/>
            <a:stretch/>
          </p:blipFill>
          <p:spPr>
            <a:xfrm>
              <a:off x="4655321" y="4593366"/>
              <a:ext cx="4454496" cy="226463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909"/>
            <a:stretch/>
          </p:blipFill>
          <p:spPr>
            <a:xfrm flipH="1">
              <a:off x="4984" y="4593366"/>
              <a:ext cx="4650337" cy="2264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482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Remember your trip to the doctor’s office 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ALL</a:t>
            </a: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of the people who helped you!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813" y="5233839"/>
            <a:ext cx="2031408" cy="1354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620" y="1550256"/>
            <a:ext cx="1989775" cy="1326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3108067"/>
            <a:ext cx="1244441" cy="18666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4BE1DA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622" y="5001213"/>
            <a:ext cx="2278699" cy="15191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242073"/>
            <a:ext cx="2121398" cy="14142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622" y="1498860"/>
            <a:ext cx="2239743" cy="14931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785" y="3206643"/>
            <a:ext cx="2146300" cy="14308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4BE1DA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9641"/>
            <a:ext cx="2057400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Content Placeholder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535" y="3040744"/>
            <a:ext cx="3001964" cy="20013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2543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620000" cy="10969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 Teacher?</a:t>
            </a:r>
            <a:endParaRPr lang="en-US" sz="72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828800"/>
            <a:ext cx="5257800" cy="3503132"/>
          </a:xfrm>
        </p:spPr>
      </p:pic>
      <p:grpSp>
        <p:nvGrpSpPr>
          <p:cNvPr id="8" name="Group 7"/>
          <p:cNvGrpSpPr/>
          <p:nvPr/>
        </p:nvGrpSpPr>
        <p:grpSpPr>
          <a:xfrm>
            <a:off x="0" y="5862415"/>
            <a:ext cx="9144000" cy="995585"/>
            <a:chOff x="0" y="5862415"/>
            <a:chExt cx="9144000" cy="99558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45"/>
            <a:stretch/>
          </p:blipFill>
          <p:spPr>
            <a:xfrm>
              <a:off x="0" y="5973510"/>
              <a:ext cx="4286250" cy="88449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798" r="83296"/>
            <a:stretch/>
          </p:blipFill>
          <p:spPr>
            <a:xfrm>
              <a:off x="7620000" y="6016953"/>
              <a:ext cx="715978" cy="84104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10" r="17981" b="74560"/>
            <a:stretch/>
          </p:blipFill>
          <p:spPr>
            <a:xfrm flipV="1">
              <a:off x="4495800" y="5973512"/>
              <a:ext cx="2985541" cy="884488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53" t="68984"/>
            <a:stretch/>
          </p:blipFill>
          <p:spPr>
            <a:xfrm>
              <a:off x="8417607" y="5862415"/>
              <a:ext cx="726393" cy="995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929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 Fireman?</a:t>
            </a:r>
            <a:endParaRPr lang="en-US" sz="72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752600"/>
            <a:ext cx="5148536" cy="3430333"/>
          </a:xfrm>
        </p:spPr>
      </p:pic>
      <p:grpSp>
        <p:nvGrpSpPr>
          <p:cNvPr id="8" name="Group 7"/>
          <p:cNvGrpSpPr/>
          <p:nvPr/>
        </p:nvGrpSpPr>
        <p:grpSpPr>
          <a:xfrm>
            <a:off x="0" y="5862415"/>
            <a:ext cx="9144000" cy="995585"/>
            <a:chOff x="0" y="5862415"/>
            <a:chExt cx="9144000" cy="99558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45"/>
            <a:stretch/>
          </p:blipFill>
          <p:spPr>
            <a:xfrm>
              <a:off x="0" y="5973510"/>
              <a:ext cx="4286250" cy="88449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798" r="83296"/>
            <a:stretch/>
          </p:blipFill>
          <p:spPr>
            <a:xfrm>
              <a:off x="7620000" y="6016953"/>
              <a:ext cx="715978" cy="84104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10" r="17981" b="74560"/>
            <a:stretch/>
          </p:blipFill>
          <p:spPr>
            <a:xfrm flipV="1">
              <a:off x="4495800" y="5973512"/>
              <a:ext cx="2985541" cy="884488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53" t="68984"/>
            <a:stretch/>
          </p:blipFill>
          <p:spPr>
            <a:xfrm>
              <a:off x="8417607" y="5862415"/>
              <a:ext cx="726393" cy="995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087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228600"/>
            <a:ext cx="100584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Maybe a Police Officer?</a:t>
            </a:r>
            <a:endParaRPr lang="en-US" sz="60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05000"/>
            <a:ext cx="5176999" cy="3429000"/>
          </a:xfrm>
        </p:spPr>
      </p:pic>
      <p:grpSp>
        <p:nvGrpSpPr>
          <p:cNvPr id="8" name="Group 7"/>
          <p:cNvGrpSpPr/>
          <p:nvPr/>
        </p:nvGrpSpPr>
        <p:grpSpPr>
          <a:xfrm>
            <a:off x="0" y="5862415"/>
            <a:ext cx="9144000" cy="995585"/>
            <a:chOff x="0" y="5862415"/>
            <a:chExt cx="9144000" cy="99558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45"/>
            <a:stretch/>
          </p:blipFill>
          <p:spPr>
            <a:xfrm>
              <a:off x="0" y="5973510"/>
              <a:ext cx="4286250" cy="88449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798" r="83296"/>
            <a:stretch/>
          </p:blipFill>
          <p:spPr>
            <a:xfrm>
              <a:off x="7620000" y="6016953"/>
              <a:ext cx="715978" cy="84104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10" r="17981" b="74560"/>
            <a:stretch/>
          </p:blipFill>
          <p:spPr>
            <a:xfrm flipV="1">
              <a:off x="4495800" y="5973512"/>
              <a:ext cx="2985541" cy="884488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53" t="68984"/>
            <a:stretch/>
          </p:blipFill>
          <p:spPr>
            <a:xfrm>
              <a:off x="8417607" y="5862415"/>
              <a:ext cx="726393" cy="995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845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5334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These are all very important jobs, but did you know there are a 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LOT</a:t>
            </a:r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of other jobs that help people every day?</a:t>
            </a:r>
            <a:endParaRPr lang="en-US" sz="44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14400" y="5176615"/>
            <a:ext cx="7620000" cy="1676400"/>
            <a:chOff x="4984" y="4593366"/>
            <a:chExt cx="9104833" cy="226463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974" r="1773"/>
            <a:stretch/>
          </p:blipFill>
          <p:spPr>
            <a:xfrm>
              <a:off x="4655321" y="4593366"/>
              <a:ext cx="4454496" cy="226463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909"/>
            <a:stretch/>
          </p:blipFill>
          <p:spPr>
            <a:xfrm flipH="1">
              <a:off x="4984" y="4593366"/>
              <a:ext cx="4650337" cy="2264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87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Who has seen a doctor lately?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905000"/>
            <a:ext cx="5105400" cy="3403600"/>
          </a:xfrm>
        </p:spPr>
      </p:pic>
      <p:grpSp>
        <p:nvGrpSpPr>
          <p:cNvPr id="10" name="Group 9"/>
          <p:cNvGrpSpPr/>
          <p:nvPr/>
        </p:nvGrpSpPr>
        <p:grpSpPr>
          <a:xfrm>
            <a:off x="0" y="5862415"/>
            <a:ext cx="9144000" cy="995585"/>
            <a:chOff x="0" y="5862415"/>
            <a:chExt cx="9144000" cy="99558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45"/>
            <a:stretch/>
          </p:blipFill>
          <p:spPr>
            <a:xfrm>
              <a:off x="0" y="5973510"/>
              <a:ext cx="4286250" cy="88449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798" r="83296"/>
            <a:stretch/>
          </p:blipFill>
          <p:spPr>
            <a:xfrm>
              <a:off x="7620000" y="6016953"/>
              <a:ext cx="715978" cy="84104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10" r="17981" b="74560"/>
            <a:stretch/>
          </p:blipFill>
          <p:spPr>
            <a:xfrm flipV="1">
              <a:off x="4495800" y="5973512"/>
              <a:ext cx="2985541" cy="88448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53" t="68984"/>
            <a:stretch/>
          </p:blipFill>
          <p:spPr>
            <a:xfrm>
              <a:off x="8417607" y="5862415"/>
              <a:ext cx="726393" cy="995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885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715000"/>
          </a:xfrm>
        </p:spPr>
        <p:txBody>
          <a:bodyPr wrap="square"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                              Did you have an operation?</a:t>
            </a: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Did you have a broken bone?</a:t>
            </a:r>
          </a:p>
          <a:p>
            <a:pPr marL="0" indent="0">
              <a:buNone/>
            </a:pPr>
            <a:endParaRPr lang="en-US" sz="2800" dirty="0" smtClean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			</a:t>
            </a:r>
            <a:r>
              <a:rPr lang="en-US" sz="300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0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  Did you get a shot?</a:t>
            </a:r>
            <a:endParaRPr lang="en-US" sz="30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457200"/>
            <a:ext cx="2895600" cy="193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3ED7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481" y="2057400"/>
            <a:ext cx="1290638" cy="26044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4BE1DA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343400"/>
            <a:ext cx="2943225" cy="1962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0367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Who helped you at the doctor’s office?</a:t>
            </a:r>
            <a:endParaRPr lang="en-US" sz="8000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14400" y="5176615"/>
            <a:ext cx="7620000" cy="1676400"/>
            <a:chOff x="4984" y="4593366"/>
            <a:chExt cx="9104833" cy="226463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974" r="1773"/>
            <a:stretch/>
          </p:blipFill>
          <p:spPr>
            <a:xfrm>
              <a:off x="4655321" y="4593366"/>
              <a:ext cx="4454496" cy="226463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909"/>
            <a:stretch/>
          </p:blipFill>
          <p:spPr>
            <a:xfrm flipH="1">
              <a:off x="4984" y="4593366"/>
              <a:ext cx="4650337" cy="2264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264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328</Words>
  <Application>Microsoft Office PowerPoint</Application>
  <PresentationFormat>On-screen Show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Welcome to HOTT</vt:lpstr>
      <vt:lpstr>What do you want to be when you grow up?</vt:lpstr>
      <vt:lpstr>A Teacher?</vt:lpstr>
      <vt:lpstr>A Fireman?</vt:lpstr>
      <vt:lpstr>Maybe a Police Officer?</vt:lpstr>
      <vt:lpstr>PowerPoint Presentation</vt:lpstr>
      <vt:lpstr>Who has seen a doctor lately?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South Dakota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Larsen, Kirstyn</dc:creator>
  <cp:lastModifiedBy>Larsen, Kirstyn</cp:lastModifiedBy>
  <cp:revision>32</cp:revision>
  <dcterms:created xsi:type="dcterms:W3CDTF">2015-11-12T15:40:47Z</dcterms:created>
  <dcterms:modified xsi:type="dcterms:W3CDTF">2015-12-01T15:20:44Z</dcterms:modified>
</cp:coreProperties>
</file>